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672" r:id="rId68"/>
    <p:sldId id="673" r:id="rId69"/>
    <p:sldId id="674" r:id="rId70"/>
    <p:sldId id="388" r:id="rId71"/>
    <p:sldId id="389" r:id="rId72"/>
    <p:sldId id="666" r:id="rId73"/>
    <p:sldId id="667" r:id="rId74"/>
    <p:sldId id="668" r:id="rId75"/>
    <p:sldId id="665" r:id="rId76"/>
    <p:sldId id="652" r:id="rId77"/>
    <p:sldId id="653" r:id="rId78"/>
    <p:sldId id="654" r:id="rId79"/>
    <p:sldId id="655" r:id="rId80"/>
    <p:sldId id="659" r:id="rId81"/>
    <p:sldId id="660" r:id="rId82"/>
    <p:sldId id="661" r:id="rId83"/>
    <p:sldId id="662" r:id="rId84"/>
    <p:sldId id="664" r:id="rId85"/>
    <p:sldId id="663" r:id="rId86"/>
    <p:sldId id="670" r:id="rId87"/>
    <p:sldId id="671" r:id="rId88"/>
    <p:sldId id="261" r:id="rId89"/>
    <p:sldId id="567" r:id="rId90"/>
    <p:sldId id="579" r:id="rId91"/>
    <p:sldId id="580" r:id="rId92"/>
    <p:sldId id="581" r:id="rId93"/>
    <p:sldId id="574" r:id="rId94"/>
    <p:sldId id="584" r:id="rId95"/>
    <p:sldId id="585" r:id="rId96"/>
    <p:sldId id="622" r:id="rId97"/>
    <p:sldId id="621" r:id="rId98"/>
    <p:sldId id="623" r:id="rId99"/>
    <p:sldId id="624" r:id="rId100"/>
    <p:sldId id="620" r:id="rId101"/>
    <p:sldId id="614" r:id="rId102"/>
    <p:sldId id="616" r:id="rId103"/>
    <p:sldId id="617" r:id="rId104"/>
    <p:sldId id="618" r:id="rId105"/>
    <p:sldId id="619" r:id="rId106"/>
    <p:sldId id="646" r:id="rId107"/>
    <p:sldId id="648" r:id="rId108"/>
    <p:sldId id="649" r:id="rId109"/>
    <p:sldId id="657" r:id="rId110"/>
    <p:sldId id="658" r:id="rId111"/>
    <p:sldId id="669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F4624E-6B74-5447-9208-09B61C490FCD}">
          <p14:sldIdLst>
            <p14:sldId id="256"/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672"/>
            <p14:sldId id="673"/>
            <p14:sldId id="674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670"/>
            <p14:sldId id="671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637CC7"/>
    <a:srgbClr val="006F5B"/>
    <a:srgbClr val="FFFFFE"/>
    <a:srgbClr val="414142"/>
    <a:srgbClr val="EB9CAC"/>
    <a:srgbClr val="162B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7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7BC42-4918-C44A-BE35-851D9C8AB7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E3530-D68A-0E4B-262E-D7FD3ECBCCCC}"/>
              </a:ext>
            </a:extLst>
          </p:cNvPr>
          <p:cNvCxnSpPr>
            <a:cxnSpLocks/>
          </p:cNvCxnSpPr>
          <p:nvPr/>
        </p:nvCxnSpPr>
        <p:spPr>
          <a:xfrm>
            <a:off x="-98323" y="1826389"/>
            <a:ext cx="982242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B1BD5-75FE-FD49-2F8A-C54AFCE69A2D}"/>
              </a:ext>
            </a:extLst>
          </p:cNvPr>
          <p:cNvCxnSpPr>
            <a:cxnSpLocks/>
          </p:cNvCxnSpPr>
          <p:nvPr/>
        </p:nvCxnSpPr>
        <p:spPr>
          <a:xfrm>
            <a:off x="3023720" y="3592053"/>
            <a:ext cx="923710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34A27-FABD-B7CA-713D-778B64C0BBD2}"/>
              </a:ext>
            </a:extLst>
          </p:cNvPr>
          <p:cNvCxnSpPr>
            <a:cxnSpLocks/>
          </p:cNvCxnSpPr>
          <p:nvPr/>
        </p:nvCxnSpPr>
        <p:spPr>
          <a:xfrm>
            <a:off x="10569677" y="-108155"/>
            <a:ext cx="0" cy="3156155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89819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9078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7830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0564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6324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63C715-C164-25A1-2177-8A90394F824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2D9A75-EBED-2841-0AD4-23138B98A2F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6598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83% of signal preserved!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BA7A6E-77BC-3B4D-65F8-7285F3BDD64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17927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16944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BE37A1-6E58-904C-856D-7B1FF348FB0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A9E0-3107-A307-EC3B-9F9C9006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1F2-1F3D-603B-F4D1-42435BBC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DDE-CE99-FD76-57B2-D09F9132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532F5F-B735-FE10-8421-B3980D09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1C79B-7634-1701-7BDF-0C991253D61F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6A30E-7681-62A3-3020-39952F9311C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74260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D1FFAA-92FC-AD6C-0FB9-F9340E88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AD46C-F763-D3C9-0EE5-9866F6E1250A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2616266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F54C-ABA4-B779-A502-548F161E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6DD0-24A9-B025-6FDF-1C55F6B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1F62-3EBC-83A4-DE73-C57A9C4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899403-45B4-FCE6-E300-177D6DA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C43F6B-F940-38BC-2332-5989F829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8342-A799-69AC-CE8E-D99503E2D88B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B22CDF-F7A5-E403-8741-2A4DDF415DF0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29C286C-88CC-75B6-AD0F-A71502F0D4F5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B81A0-7BA4-2858-D742-B2E5BE01EE9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74260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ECF67D7-2DE7-5FD9-0305-957DFDF6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C9BA3D-5AA3-3874-130A-7AC8E90C6B1D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935133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59D2-795A-44AE-0B74-370683AD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666-75CC-9CAD-AB12-36B56A6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A2B-E601-E0BA-78A2-69E99E9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1480E-8383-AE09-7453-5A391D4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53A712D-6109-4D82-C407-263F443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EBE26-F4B1-4BD5-4B06-1DDAD0157D5C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E0D7D-FE90-2155-82E7-07CCC6FD2F0B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4C2EC9-B0E9-C9FF-FE58-927E2D03BCFD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B2DCB-8FC9-32B2-80FC-F5AE11E74052}"/>
              </a:ext>
            </a:extLst>
          </p:cNvPr>
          <p:cNvSpPr txBox="1"/>
          <p:nvPr/>
        </p:nvSpPr>
        <p:spPr>
          <a:xfrm>
            <a:off x="2438355" y="3175945"/>
            <a:ext cx="655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modes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C3887-919D-9E32-F4EA-F0EAF3CBB2F3}"/>
              </a:ext>
            </a:extLst>
          </p:cNvPr>
          <p:cNvCxnSpPr>
            <a:cxnSpLocks/>
          </p:cNvCxnSpPr>
          <p:nvPr/>
        </p:nvCxnSpPr>
        <p:spPr>
          <a:xfrm>
            <a:off x="2516110" y="3212297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4CEC7B-691F-00D6-829E-04F739AB4406}"/>
              </a:ext>
            </a:extLst>
          </p:cNvPr>
          <p:cNvCxnSpPr>
            <a:cxnSpLocks/>
          </p:cNvCxnSpPr>
          <p:nvPr/>
        </p:nvCxnSpPr>
        <p:spPr>
          <a:xfrm>
            <a:off x="2516110" y="3576055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F184D0-AB79-0F83-1CF8-0CC912E6939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74260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602D5A-D367-85BE-78FC-29FCC1A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D0D6B-5189-F483-5537-A0194E9C9A24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1959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58123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5C6051DB-FF43-FA4E-B598-5725BC46BBA9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A61BF7-472E-DB96-B61D-3EF33483624F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3AEBDA4-0370-C827-E9C1-0A5A463E3F15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E5F8B67-23C9-4ABD-0BF7-CB9E9D263360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4BBD2DDB-DE28-0A1E-7E7A-1E5A8ED5A72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37EB73-59DE-89C6-3F9C-4294C625BF44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8386D0-CBC2-7A57-797B-16CCC246C66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19128B-9076-3040-B245-497897A25BFB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744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85770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02484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06939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30536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61305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67578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59511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218D3-D4B4-B01F-F159-7BEECFD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19E0-752F-3A88-7970-9926652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6FE-94A6-A5FB-319C-E5546B1D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EF35-77E4-E32C-0B01-DE31D015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9E163-9073-1C7A-8FA2-7DF666A04E4C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6DBC5-AA37-88AC-343B-646E53906A5B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4ACE0-C9C7-DE86-DD62-8B745F63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BC0D6BF-3220-E80D-54C2-882595B8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34A4D3-BCFA-A76E-16A7-9BD1D74F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</p:spTree>
    <p:extLst>
      <p:ext uri="{BB962C8B-B14F-4D97-AF65-F5344CB8AC3E}">
        <p14:creationId xmlns:p14="http://schemas.microsoft.com/office/powerpoint/2010/main" val="3246650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5AC1-E3E8-0DCA-D8FF-902236B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FC8D-BCEC-8E6D-13D0-81B2F484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F2A0-EF6B-4531-2EE0-BD60978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4BE503-7DA9-21A3-B61D-ACD919B46213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D4462-6146-28A0-2BD8-B9900C258134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D95970-9D1F-BE2F-34E6-2CED12EC973F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37238B-FAA9-55C8-CE0F-D47C7A9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00B89-8860-EB54-5D5A-B16C73AF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7C000-D499-E95D-E3CC-D6D1729A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6DD7F-70DF-A016-7C32-4206C50C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7357815" y="4532619"/>
            <a:ext cx="2289259" cy="1826236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DF9C-7D07-097F-DB55-ABEAEEB7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51"/>
          <a:stretch/>
        </p:blipFill>
        <p:spPr>
          <a:xfrm>
            <a:off x="9755475" y="4527211"/>
            <a:ext cx="2288768" cy="1826237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</p:spTree>
    <p:extLst>
      <p:ext uri="{BB962C8B-B14F-4D97-AF65-F5344CB8AC3E}">
        <p14:creationId xmlns:p14="http://schemas.microsoft.com/office/powerpoint/2010/main" val="288774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66FCD-8518-9889-E012-E249BFA0DB9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B5A54-73D5-1A84-9F66-4A5FE7B39EF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15CD1-A688-763D-B439-E01231028C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DBFEB6-2409-2F85-F427-92AFD4682A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A8991D-0F6C-167D-9405-CF2E70BBA76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6692C-F70B-A135-8083-3B1DD231D19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8E9434-AC07-9246-9A52-CCDEC7B98F1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2350</Words>
  <Application>Microsoft Macintosh PowerPoint</Application>
  <PresentationFormat>Widescreen</PresentationFormat>
  <Paragraphs>724</Paragraphs>
  <Slides>111</Slides>
  <Notes>1</Notes>
  <HiddenSlides>23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Scattering: Optomechanical Coupling</vt:lpstr>
      <vt:lpstr>Brillouin Scattering: Optomechanical Coupling</vt:lpstr>
      <vt:lpstr>Brillouin Scattering: Optomechanical Coupling</vt:lpstr>
      <vt:lpstr>Brillouin Scattering: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Explore Brillouin/Raman Transition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Controlling Sound with Light</vt:lpstr>
      <vt:lpstr>Controlling Sound with Light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98</cp:revision>
  <dcterms:created xsi:type="dcterms:W3CDTF">2025-04-20T15:36:52Z</dcterms:created>
  <dcterms:modified xsi:type="dcterms:W3CDTF">2025-04-24T07:27:54Z</dcterms:modified>
</cp:coreProperties>
</file>